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143500" cx="9144000"/>
  <p:notesSz cx="6858000" cy="9144000"/>
  <p:embeddedFontLst>
    <p:embeddedFont>
      <p:font typeface="Average"/>
      <p:regular r:id="rId24"/>
    </p:embeddedFont>
    <p:embeddedFont>
      <p:font typeface="Oswald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Average-regular.fntdata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099" cy="206999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599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199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youtube.com/v/_NYb5rI7CFA" TargetMode="External"/><Relationship Id="rId4" Type="http://schemas.openxmlformats.org/officeDocument/2006/relationships/image" Target="../media/image01.jpg"/><Relationship Id="rId5" Type="http://schemas.openxmlformats.org/officeDocument/2006/relationships/hyperlink" Target="https://www.youtube.com/watch?v=_NYb5rI7CFA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8.pn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Relationship Id="rId4" Type="http://schemas.openxmlformats.org/officeDocument/2006/relationships/hyperlink" Target="http://youtube.com/v/J9aelXibYz4" TargetMode="External"/><Relationship Id="rId5" Type="http://schemas.openxmlformats.org/officeDocument/2006/relationships/image" Target="../media/image0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g"/><Relationship Id="rId4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youtube.com/v/RejnnHPzzpM" TargetMode="External"/><Relationship Id="rId4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Relationship Id="rId4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2.jpg"/><Relationship Id="rId4" Type="http://schemas.openxmlformats.org/officeDocument/2006/relationships/image" Target="../media/image0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Classroom Management Tips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By: Kylee Reuther and McKayla Roll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24410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Techniques 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“Teach like a Champion” Video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“I need three people”-private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“I don’t have Marissa, but I do have Jasmine”-not private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Hand raising signals for the class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Three fingers- bathroom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Two fingers-drink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One finger- tissue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24410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Zaption turns online videos into engaging learning experiences. With just a few clicks, anyone can add images, text, discussion, and multiple question types to videos from YouTube, Vimeo, and private video libraries. Join for FREE at zaption.com" id="124" name="Shape 124" title="Zaption - Don't just watch. Learn.">
            <a:hlinkClick r:id="rId3"/>
          </p:cNvPr>
          <p:cNvSpPr/>
          <p:nvPr/>
        </p:nvSpPr>
        <p:spPr>
          <a:xfrm>
            <a:off x="1336237" y="292725"/>
            <a:ext cx="6373575" cy="4339324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5" name="Shape 125"/>
          <p:cNvSpPr txBox="1"/>
          <p:nvPr/>
        </p:nvSpPr>
        <p:spPr>
          <a:xfrm>
            <a:off x="1276900" y="4398900"/>
            <a:ext cx="6298499" cy="10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https://www.youtube.com/watch?v=_NYb5rI7CFA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24410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5212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BEHAVIOROPOLY </a:t>
            </a:r>
          </a:p>
        </p:txBody>
      </p:sp>
      <p:pic>
        <p:nvPicPr>
          <p:cNvPr descr="Screen Shot 2015-12-06 at 6.55.44 PM.png"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0" y="1152475"/>
            <a:ext cx="3705109" cy="3416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5-12-06 at 6.55.16 PM.png" id="132" name="Shape 132"/>
          <p:cNvPicPr preferRelativeResize="0"/>
          <p:nvPr/>
        </p:nvPicPr>
        <p:blipFill rotWithShape="1">
          <a:blip r:embed="rId4">
            <a:alphaModFix/>
          </a:blip>
          <a:srcRect b="0" l="29463" r="0" t="1545"/>
          <a:stretch/>
        </p:blipFill>
        <p:spPr>
          <a:xfrm>
            <a:off x="3955050" y="1613650"/>
            <a:ext cx="5366898" cy="263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24410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Classroom Shout Outs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 u="sng"/>
              <a:t>Teacher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Hocus Pocus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Zip it lock it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Flat tire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Shark bait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A.B.C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/>
              <a:t>Holy Moly </a:t>
            </a:r>
          </a:p>
        </p:txBody>
      </p:sp>
      <p:sp>
        <p:nvSpPr>
          <p:cNvPr id="139" name="Shape 139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 u="sng"/>
              <a:t>Student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Time to focus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Put it in your pocket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Ssshhhhhh!!!!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Ooohh ha ha!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Easy as 1.2.3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/>
              <a:t>Guacamole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1951300" y="4461500"/>
            <a:ext cx="5096099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*Golf clap*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4A86E8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445025"/>
            <a:ext cx="49199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Starlab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9148" y="408112"/>
            <a:ext cx="3245448" cy="432727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 title="Inside Star">
            <a:hlinkClick r:id="rId4"/>
          </p:cNvPr>
          <p:cNvSpPr/>
          <p:nvPr/>
        </p:nvSpPr>
        <p:spPr>
          <a:xfrm>
            <a:off x="311700" y="1082143"/>
            <a:ext cx="4870975" cy="3653231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4A86E8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650" y="101824"/>
            <a:ext cx="6450700" cy="483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4A86E8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374" y="101699"/>
            <a:ext cx="3705096" cy="4940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4">
            <a:alphaModFix/>
          </a:blip>
          <a:srcRect b="0" l="0" r="6898" t="0"/>
          <a:stretch/>
        </p:blipFill>
        <p:spPr>
          <a:xfrm>
            <a:off x="4902700" y="101675"/>
            <a:ext cx="3659998" cy="494015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/>
          <p:nvPr/>
        </p:nvSpPr>
        <p:spPr>
          <a:xfrm>
            <a:off x="1606750" y="1988825"/>
            <a:ext cx="176400" cy="225599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1224650" y="2067200"/>
            <a:ext cx="235200" cy="225599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658375" y="2037800"/>
            <a:ext cx="235200" cy="2844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3210625" y="2091650"/>
            <a:ext cx="176400" cy="176699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4A86E8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Class counting in star dome" id="167" name="Shape 167" title="IMG 2822">
            <a:hlinkClick r:id="rId3"/>
          </p:cNvPr>
          <p:cNvSpPr/>
          <p:nvPr/>
        </p:nvSpPr>
        <p:spPr>
          <a:xfrm>
            <a:off x="1600200" y="198375"/>
            <a:ext cx="6198350" cy="464877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4A86E8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5-12-06 at 8.42.59 PM.png"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475" y="166575"/>
            <a:ext cx="3948474" cy="30566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5-12-06 at 8.45.38 PM.png" id="173" name="Shape 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6925" y="166575"/>
            <a:ext cx="3491300" cy="282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5-12-06 at 8.43.10 PM.png" id="174" name="Shape 1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42850" y="2541025"/>
            <a:ext cx="4002749" cy="251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4A86E8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124" y="89387"/>
            <a:ext cx="3723524" cy="4964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0274" y="142075"/>
            <a:ext cx="3633823" cy="484512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/>
          <p:nvPr/>
        </p:nvSpPr>
        <p:spPr>
          <a:xfrm>
            <a:off x="2978325" y="2155350"/>
            <a:ext cx="284100" cy="323399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Table of Contents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Primary Grades = </a:t>
            </a:r>
            <a:r>
              <a:rPr lang="en">
                <a:solidFill>
                  <a:srgbClr val="4C1130"/>
                </a:solidFill>
              </a:rPr>
              <a:t>Background Maroon</a:t>
            </a:r>
            <a:r>
              <a:rPr lang="en"/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Secondary Grades = </a:t>
            </a:r>
            <a:r>
              <a:rPr lang="en">
                <a:solidFill>
                  <a:srgbClr val="20124D"/>
                </a:solidFill>
              </a:rPr>
              <a:t>Background Dark Purple</a:t>
            </a:r>
            <a:r>
              <a:rPr lang="en"/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Primary and Secondary Grades = </a:t>
            </a:r>
            <a:r>
              <a:rPr lang="en">
                <a:solidFill>
                  <a:srgbClr val="38761D"/>
                </a:solidFill>
              </a:rPr>
              <a:t>Background Dark Green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Starlab Experience </a:t>
            </a:r>
          </a:p>
          <a:p>
            <a:pPr lvl="0" algn="l">
              <a:spcBef>
                <a:spcPts val="0"/>
              </a:spcBef>
              <a:buNone/>
            </a:pPr>
            <a:r>
              <a:rPr lang="en">
                <a:solidFill>
                  <a:srgbClr val="38761D"/>
                </a:solidFill>
              </a:rPr>
              <a:t>	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4C1130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Lotion Regulation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8750" y="1240675"/>
            <a:ext cx="4115338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4C1130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4251925" y="827100"/>
            <a:ext cx="4183500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Transition Cards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4000" y="180750"/>
            <a:ext cx="3843174" cy="47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4C1130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Classroom Jobs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8587" y="1205050"/>
            <a:ext cx="3706825" cy="370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4C1130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Quiet Critters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3012" y="1251075"/>
            <a:ext cx="2617975" cy="349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0124D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Entrance Desk 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b="11629" l="12735" r="10541" t="15643"/>
          <a:stretch/>
        </p:blipFill>
        <p:spPr>
          <a:xfrm>
            <a:off x="311700" y="1152475"/>
            <a:ext cx="3999900" cy="34164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algn="ctr">
              <a:spcBef>
                <a:spcPts val="0"/>
              </a:spcBef>
              <a:buNone/>
            </a:pPr>
            <a:r>
              <a:rPr lang="en"/>
              <a:t>Teacher has supplies that students need for that hour at the entrance of the door.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0124D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Cash Out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Tickets earned for: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</a:pPr>
            <a:r>
              <a:rPr lang="en"/>
              <a:t>participation, critical thinking, vocabulary usage, weekly attendance, etc.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Tickets used for: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</a:pPr>
            <a:r>
              <a:rPr lang="en"/>
              <a:t>pens, pencils, tissue, bathroom privileges, test questions, and candy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3x5 Bathroom emergency- two stamps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1 Leave me alone card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*students are responsible for it all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054" y="905712"/>
            <a:ext cx="2899649" cy="390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24410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“I’m done… Now what?”</a:t>
            </a: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b="5267" l="6690" r="5273" t="0"/>
          <a:stretch/>
        </p:blipFill>
        <p:spPr>
          <a:xfrm>
            <a:off x="1724300" y="1467750"/>
            <a:ext cx="2184774" cy="312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4">
            <a:alphaModFix/>
          </a:blip>
          <a:srcRect b="26761" l="0" r="1661" t="0"/>
          <a:stretch/>
        </p:blipFill>
        <p:spPr>
          <a:xfrm>
            <a:off x="4776475" y="1293200"/>
            <a:ext cx="2600799" cy="338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